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1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6"/>
  </p:normalViewPr>
  <p:slideViewPr>
    <p:cSldViewPr snapToGrid="0">
      <p:cViewPr>
        <p:scale>
          <a:sx n="90" d="100"/>
          <a:sy n="90" d="100"/>
        </p:scale>
        <p:origin x="14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5746-04AC-E41D-2BB1-69BEAF2CE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5B203-8969-2498-3BE9-0A13B5DFF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ACD6F-61BE-0D40-F063-C82FBEB94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2FE66-1335-CD80-7A6D-E0352691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60D9-704F-7DDB-D1B8-48F2C38C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8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7FD-E6D1-CEB5-2513-98A363635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A2E2C-DADE-4831-9AD4-526F36666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09714-BEA9-072F-B823-77C2A9D6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C053B-C0A2-5164-81AD-85F0F5FB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E092-3686-3EB1-7CE7-33BB03B0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9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CFD40-319C-0A41-BA66-A0AB6F642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A13A1-0A88-D928-D599-757286765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858DB-DF38-3D7A-BF3D-04CCC97A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B97AF-09A5-F35A-BFD8-496D9928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4E228-F582-A271-077A-082721E7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5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7323-0794-16C4-2B78-BEE40BEE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8F363-0D83-13BB-A9DD-97680D410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62F82-6CA6-24CA-F56F-73270F04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715B3-7768-E576-02AA-42BDA092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E6957-6FA4-E252-8826-973FFC3B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7615-B0B4-E6F2-DB14-67F30FBC8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E3045-29E6-F18D-16D0-A437E10E9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92DBE-30DF-146C-2BC7-AF0ECE92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2B260-C341-4AC4-E526-BCC4B4DB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0359F-0A26-D37A-3AC5-B63945C6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7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528B-C725-D916-2996-386FD52E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A684-51EB-A710-58A4-3A6EC052B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72277-32B2-9351-3E45-934D6A9B7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33ABC-1CD9-D0D2-9D9A-B79527683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AB3B5-E4C5-8447-6C0E-C2AF32E5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57395-F5BB-A6EE-9BCC-4ABAB629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8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BB69-16CB-5E33-65CE-BA6037AC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27448-050A-9E4E-F51B-AE39AFDB3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65F0F-EC50-1DBC-8B5A-287851FF8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2BF62-7FBA-9252-F29F-C9C3FF059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EC3EE-6667-48B0-1376-9340F82AE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77872-D6FD-8B14-61E6-588AB52B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01AF7-8B06-8C80-1513-A5051263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447D8-2AB7-0152-3636-E02C6DE9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4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C149-65CC-6A45-6C6B-CC620F5C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450AA-4567-8BC8-74B2-267F6437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32ED9-97AA-2B02-CD2D-5BF5BFEB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D53EB-A313-0BE5-8495-A96B1B03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1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39E26-3A8D-1E5E-385D-9B6D8EDE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4A373-6678-C8F5-099F-A574A0B4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3F657-F920-B45A-A774-8649015F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8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49AB-3104-0C8C-DA6C-07F5C4DA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66EC-DEF2-D3E4-34FD-38B56FC3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D9424-BB99-AE74-1E5D-D6481F3E2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6A962-AFDB-80F4-B0FD-C5E7F7106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CB384-4412-CD0E-B878-D76AE0C3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8BF0D-ADB5-0904-D2D6-90EE55A8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0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1F5A-7250-CF82-A733-E4347AE0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590BE1-6A68-B552-6BD1-6A8F59110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4E249-8F39-8CC2-26C7-0505330C4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FD72-1216-19C8-CBD4-9BA41BC1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44389-7352-E515-FBF0-858652E7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39DF8-D8C2-B310-2937-A44E52D1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5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26D80-A9D4-5D89-E479-B2365020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585BA-F630-09B4-DB5D-251C3ED7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B3BA-F8A9-409E-E83F-43027C645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DD89E-DD03-D024-6BE0-5691568A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C509-B8D4-BC0A-8E63-9B6191D4B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DE677585-B92E-B9A8-695E-ADF7CE12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238" y="1298703"/>
            <a:ext cx="2753663" cy="131591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5C068B6-61E9-0FFD-A4D5-C77D486A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20" y="3429000"/>
            <a:ext cx="5295709" cy="3043511"/>
          </a:xfrm>
          <a:prstGeom prst="rect">
            <a:avLst/>
          </a:prstGeom>
        </p:spPr>
      </p:pic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5D3A000-FF6F-5D55-7463-27D879635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6" y="207295"/>
            <a:ext cx="5321796" cy="2764569"/>
          </a:xfrm>
          <a:prstGeom prst="rect">
            <a:avLst/>
          </a:prstGeom>
        </p:spPr>
      </p:pic>
      <p:pic>
        <p:nvPicPr>
          <p:cNvPr id="19" name="Picture 1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1714847-78FC-1F5C-A97D-EE95E1C52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349" y="107545"/>
            <a:ext cx="2581215" cy="4286324"/>
          </a:xfrm>
          <a:prstGeom prst="rect">
            <a:avLst/>
          </a:prstGeom>
        </p:spPr>
      </p:pic>
      <p:pic>
        <p:nvPicPr>
          <p:cNvPr id="39" name="Picture 3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E3F54BF-ECF0-F5C2-5D82-8CE0AE688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36" y="3429000"/>
            <a:ext cx="4008739" cy="30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ata science&#10;&#10;Description automatically generated">
            <a:extLst>
              <a:ext uri="{FF2B5EF4-FFF2-40B4-BE49-F238E27FC236}">
                <a16:creationId xmlns:a16="http://schemas.microsoft.com/office/drawing/2014/main" id="{CCBA23EC-08AF-9448-E669-817A86B8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8" y="285017"/>
            <a:ext cx="11165583" cy="57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illustration of a crowd of people&#10;&#10;Description automatically generated">
            <a:extLst>
              <a:ext uri="{FF2B5EF4-FFF2-40B4-BE49-F238E27FC236}">
                <a16:creationId xmlns:a16="http://schemas.microsoft.com/office/drawing/2014/main" id="{E1CA8399-1322-E2EB-0BA5-FCE17E1E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04" y="2294445"/>
            <a:ext cx="5321796" cy="43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24D7CE-E577-DA2D-4FAF-E2361C546F43}"/>
              </a:ext>
            </a:extLst>
          </p:cNvPr>
          <p:cNvSpPr/>
          <p:nvPr/>
        </p:nvSpPr>
        <p:spPr>
          <a:xfrm>
            <a:off x="-304800" y="-171450"/>
            <a:ext cx="13512800" cy="7215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blue dots&#10;&#10;Description automatically generated">
            <a:extLst>
              <a:ext uri="{FF2B5EF4-FFF2-40B4-BE49-F238E27FC236}">
                <a16:creationId xmlns:a16="http://schemas.microsoft.com/office/drawing/2014/main" id="{8E47809F-AE58-97D8-57A5-137F1E163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16" y="38100"/>
            <a:ext cx="4607369" cy="334034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5958527F-8F7E-1B93-5808-03B2C3AF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02" y="38100"/>
            <a:ext cx="4607369" cy="334034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7CC00455-F85D-0BD6-7713-9450065DA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70" y="3468017"/>
            <a:ext cx="4612158" cy="3343816"/>
          </a:xfrm>
          <a:prstGeom prst="rect">
            <a:avLst/>
          </a:prstGeom>
        </p:spPr>
      </p:pic>
      <p:pic>
        <p:nvPicPr>
          <p:cNvPr id="5" name="Picture 4" descr="A graph of blue dots&#10;&#10;Description automatically generated">
            <a:extLst>
              <a:ext uri="{FF2B5EF4-FFF2-40B4-BE49-F238E27FC236}">
                <a16:creationId xmlns:a16="http://schemas.microsoft.com/office/drawing/2014/main" id="{870D5890-2AD8-45F9-9345-50B785EF9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654" y="3466092"/>
            <a:ext cx="4625941" cy="33538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5D5F00-CD83-72DB-F5D6-2695FB912D1D}"/>
              </a:ext>
            </a:extLst>
          </p:cNvPr>
          <p:cNvSpPr/>
          <p:nvPr/>
        </p:nvSpPr>
        <p:spPr>
          <a:xfrm>
            <a:off x="-152400" y="3378442"/>
            <a:ext cx="13512800" cy="8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0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5DD2D4-4BC3-7D9E-3792-078173162E5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C9C9487-1C8D-CFA7-8BF5-296C91BF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" y="218728"/>
            <a:ext cx="4256847" cy="3224561"/>
          </a:xfrm>
          <a:prstGeom prst="rect">
            <a:avLst/>
          </a:prstGeom>
        </p:spPr>
      </p:pic>
      <p:pic>
        <p:nvPicPr>
          <p:cNvPr id="2" name="Picture 1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E780DD80-CB2D-5163-B9BA-32C468FE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" y="3545508"/>
            <a:ext cx="4827479" cy="3210273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1DD4DBD9-58D5-4AF7-DB45-CF60AC85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212" y="196147"/>
            <a:ext cx="4702333" cy="3232853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124F951F-CF7F-F813-A7FE-07951B5D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866" y="3443289"/>
            <a:ext cx="4424542" cy="33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8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4CF8DAC6-C025-43B1-E0D3-BCA23921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0" y="503048"/>
            <a:ext cx="5898184" cy="2692401"/>
          </a:xfrm>
          <a:prstGeom prst="rect">
            <a:avLst/>
          </a:prstGeom>
        </p:spPr>
      </p:pic>
      <p:pic>
        <p:nvPicPr>
          <p:cNvPr id="4" name="Picture 3" descr="A map of the united kingdom&#10;&#10;Description automatically generated">
            <a:extLst>
              <a:ext uri="{FF2B5EF4-FFF2-40B4-BE49-F238E27FC236}">
                <a16:creationId xmlns:a16="http://schemas.microsoft.com/office/drawing/2014/main" id="{6F6C0F3B-841C-72E4-1460-A706C4EF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182" y="3195449"/>
            <a:ext cx="4863264" cy="3662551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4EF78082-0984-A8F1-FDEF-30400ADEB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85" y="3556000"/>
            <a:ext cx="5768457" cy="3144009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7BC53EA-52B5-5026-9262-933703EEF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83" y="67319"/>
            <a:ext cx="4863264" cy="312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2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Evelyn Campbell, Ph.D.</dc:creator>
  <cp:lastModifiedBy>Evelyn Campbell, Ph.D.</cp:lastModifiedBy>
  <cp:revision>1</cp:revision>
  <dcterms:created xsi:type="dcterms:W3CDTF">2024-11-01T15:05:44Z</dcterms:created>
  <dcterms:modified xsi:type="dcterms:W3CDTF">2024-11-01T15:20:24Z</dcterms:modified>
</cp:coreProperties>
</file>